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7" r:id="rId3"/>
    <p:sldId id="356" r:id="rId4"/>
    <p:sldId id="406" r:id="rId5"/>
    <p:sldId id="257" r:id="rId6"/>
    <p:sldId id="358" r:id="rId7"/>
    <p:sldId id="359" r:id="rId8"/>
    <p:sldId id="258" r:id="rId9"/>
    <p:sldId id="360" r:id="rId10"/>
    <p:sldId id="363" r:id="rId11"/>
    <p:sldId id="259" r:id="rId12"/>
    <p:sldId id="260" r:id="rId13"/>
    <p:sldId id="261" r:id="rId14"/>
    <p:sldId id="262" r:id="rId15"/>
    <p:sldId id="263" r:id="rId16"/>
    <p:sldId id="264" r:id="rId17"/>
    <p:sldId id="266" r:id="rId18"/>
    <p:sldId id="265" r:id="rId19"/>
    <p:sldId id="268" r:id="rId20"/>
    <p:sldId id="269" r:id="rId21"/>
    <p:sldId id="364" r:id="rId22"/>
    <p:sldId id="366" r:id="rId23"/>
    <p:sldId id="367" r:id="rId24"/>
    <p:sldId id="281" r:id="rId25"/>
    <p:sldId id="282" r:id="rId26"/>
    <p:sldId id="283" r:id="rId27"/>
    <p:sldId id="285" r:id="rId28"/>
    <p:sldId id="286" r:id="rId29"/>
    <p:sldId id="287" r:id="rId30"/>
    <p:sldId id="289" r:id="rId31"/>
    <p:sldId id="288" r:id="rId32"/>
    <p:sldId id="291" r:id="rId33"/>
    <p:sldId id="293" r:id="rId34"/>
    <p:sldId id="368" r:id="rId35"/>
    <p:sldId id="369" r:id="rId36"/>
    <p:sldId id="381" r:id="rId37"/>
    <p:sldId id="382" r:id="rId38"/>
    <p:sldId id="383" r:id="rId39"/>
    <p:sldId id="384" r:id="rId40"/>
    <p:sldId id="386" r:id="rId41"/>
    <p:sldId id="387" r:id="rId42"/>
    <p:sldId id="388" r:id="rId43"/>
    <p:sldId id="389" r:id="rId44"/>
    <p:sldId id="390" r:id="rId45"/>
    <p:sldId id="404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371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279" r:id="rId68"/>
    <p:sldId id="295" r:id="rId69"/>
    <p:sldId id="296" r:id="rId70"/>
    <p:sldId id="372" r:id="rId71"/>
    <p:sldId id="373" r:id="rId72"/>
    <p:sldId id="374" r:id="rId73"/>
    <p:sldId id="375" r:id="rId74"/>
    <p:sldId id="376" r:id="rId75"/>
    <p:sldId id="380" r:id="rId76"/>
    <p:sldId id="405" r:id="rId77"/>
    <p:sldId id="377" r:id="rId78"/>
    <p:sldId id="297" r:id="rId79"/>
    <p:sldId id="299" r:id="rId80"/>
    <p:sldId id="300" r:id="rId81"/>
    <p:sldId id="301" r:id="rId82"/>
    <p:sldId id="302" r:id="rId83"/>
    <p:sldId id="304" r:id="rId84"/>
    <p:sldId id="305" r:id="rId85"/>
    <p:sldId id="309" r:id="rId86"/>
    <p:sldId id="311" r:id="rId87"/>
    <p:sldId id="312" r:id="rId88"/>
    <p:sldId id="314" r:id="rId89"/>
    <p:sldId id="315" r:id="rId90"/>
    <p:sldId id="317" r:id="rId91"/>
    <p:sldId id="316" r:id="rId92"/>
    <p:sldId id="318" r:id="rId93"/>
    <p:sldId id="319" r:id="rId94"/>
    <p:sldId id="320" r:id="rId95"/>
    <p:sldId id="322" r:id="rId96"/>
    <p:sldId id="323" r:id="rId97"/>
    <p:sldId id="327" r:id="rId98"/>
    <p:sldId id="328" r:id="rId99"/>
    <p:sldId id="329" r:id="rId100"/>
    <p:sldId id="379" r:id="rId101"/>
    <p:sldId id="330" r:id="rId102"/>
    <p:sldId id="337" r:id="rId103"/>
    <p:sldId id="331" r:id="rId104"/>
    <p:sldId id="332" r:id="rId105"/>
    <p:sldId id="333" r:id="rId106"/>
    <p:sldId id="334" r:id="rId107"/>
    <p:sldId id="355" r:id="rId108"/>
    <p:sldId id="338" r:id="rId109"/>
    <p:sldId id="339" r:id="rId110"/>
    <p:sldId id="340" r:id="rId111"/>
    <p:sldId id="341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2" autoAdjust="0"/>
    <p:restoredTop sz="94660"/>
  </p:normalViewPr>
  <p:slideViewPr>
    <p:cSldViewPr snapToGrid="0">
      <p:cViewPr varScale="1">
        <p:scale>
          <a:sx n="64" d="100"/>
          <a:sy n="64" d="100"/>
        </p:scale>
        <p:origin x="4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19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37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54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904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71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34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96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26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77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0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11354-3BE8-4D5A-971A-9846C80C8553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CEB9A-6F9A-4CC8-BA0A-8241F584D8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097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2469" y="1722241"/>
            <a:ext cx="9144000" cy="238760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Documentation </a:t>
            </a:r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Test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Serverless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Test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981459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36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73166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.Monitoring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1.Monitoring Lambda Function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 Watch Logs for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Lambda.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Detailed information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Request from Website to RDS.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logs of Website taking Data Successfully.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Watch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2.Monitoring Database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RDS Logs &amp; Events.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 Watch Metrics of RDS.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Maintenance , Backup &amp; Snapshots in RDS.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6660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.1.1  Metrics of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Testlogin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Lambda.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2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9801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.1.2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of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Testevaluation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24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5" y="1919288"/>
            <a:ext cx="799306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0432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.1.3  Logs of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Testlogin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lambda.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20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8878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0-17 152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5" y="547687"/>
            <a:ext cx="10496935" cy="5914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71471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.1.4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of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Testevaluation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21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86606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0-17 1523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6" y="634185"/>
            <a:ext cx="9919686" cy="5568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83520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0-17 1527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08" y="653634"/>
            <a:ext cx="9867802" cy="5548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9633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.2.1  Metrics of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24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8" y="1919288"/>
            <a:ext cx="798512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57155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0-17 1525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66" y="641633"/>
            <a:ext cx="9819981" cy="5521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6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2.1.1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lambda function for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TestLogin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page. </a:t>
            </a:r>
          </a:p>
        </p:txBody>
      </p:sp>
      <p:pic>
        <p:nvPicPr>
          <p:cNvPr id="3" name="Picture 2" descr="Screenshot 2024-10-17 1346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38" y="1919288"/>
            <a:ext cx="7958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777952" y="596731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9649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.2.2  Events of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25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9212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7.2.3  Logs of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25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583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2.1.2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Testlogin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Created, Click on Add trigger.</a:t>
            </a:r>
          </a:p>
        </p:txBody>
      </p:sp>
      <p:pic>
        <p:nvPicPr>
          <p:cNvPr id="3" name="Picture 2" descr="Screenshot 2024-10-17 1347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3213513" y="381068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098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2.1.3  Select the API Gateway in Trigger Configuration.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47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536127" y="385524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431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2.1.4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in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UpLambda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475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17970" y="595914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30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2.1.5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Configuration in Lambda Function to Copy API Endpoint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48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919288"/>
            <a:ext cx="79994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124205" y="473450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64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2.1.6  Upload the Zip File.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48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606148" y="2726090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1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2.1.7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Zip file.</a:t>
            </a:r>
          </a:p>
        </p:txBody>
      </p:sp>
      <p:pic>
        <p:nvPicPr>
          <p:cNvPr id="3" name="Picture 2" descr="Screenshot 2024-10-17 1349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1919288"/>
            <a:ext cx="698500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699912" y="600813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4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0-17 1348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653185"/>
            <a:ext cx="7587674" cy="282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10-17 13494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22" y="3580712"/>
            <a:ext cx="7436879" cy="32772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9328728" y="645716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Arrow 5"/>
          <p:cNvSpPr/>
          <p:nvPr/>
        </p:nvSpPr>
        <p:spPr>
          <a:xfrm>
            <a:off x="3148197" y="206786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18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2.1.8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Uploaded Successfully. </a:t>
            </a:r>
          </a:p>
        </p:txBody>
      </p:sp>
      <p:pic>
        <p:nvPicPr>
          <p:cNvPr id="3" name="Picture 2" descr="Screenshot 2024-10-17 135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936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used for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8108"/>
            <a:ext cx="10515600" cy="4748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1.AWS Lambda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1.Triggers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2.Cloud Watch Logs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S3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(Simple Storage Service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1.Bucket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.AWS RDS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1.Database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2.CloudWatch Metrics ,Logs &amp; Events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4.Dbeaver(To Display data in RDS)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08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2.1.9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the API Endpoint in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of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Testlogin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page.</a:t>
            </a:r>
          </a:p>
        </p:txBody>
      </p:sp>
      <p:pic>
        <p:nvPicPr>
          <p:cNvPr id="3" name="Picture 2" descr="Screenshot 2024-10-17 1351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63" y="1902960"/>
            <a:ext cx="85740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275370" y="446508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984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 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SettingUp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Testevaluation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 of </a:t>
            </a:r>
            <a:r>
              <a:rPr lang="en-I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Testevaluation</a:t>
            </a:r>
            <a:r>
              <a:rPr lang="en-I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Lambda: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1.It is used to take the data of test page from website to AWS Lambda.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2.When the options are selected for the given question by clicking on radio button ,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All the selected 	option of the questions are stored in an </a:t>
            </a:r>
            <a:r>
              <a:rPr lang="en-US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selected_options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array.</a:t>
            </a:r>
            <a:endParaRPr lang="en-I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3.It Takes data of email ,password, </a:t>
            </a:r>
            <a:r>
              <a:rPr lang="en-I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selected_options</a:t>
            </a:r>
            <a:r>
              <a:rPr lang="en-I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, send to AWS lambda when submit button is 	 	clicked, the lambda code starts executing.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4.Lambda contains the array of correct answers in it, when these </a:t>
            </a:r>
            <a:r>
              <a:rPr lang="en-I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selected_options</a:t>
            </a:r>
            <a:r>
              <a:rPr lang="en-I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are sent it 	evaluates the answers of the Candidate and Calculate Score, Percentage, </a:t>
            </a:r>
            <a:r>
              <a:rPr lang="en-IN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Pass_Fail_Message</a:t>
            </a:r>
            <a:r>
              <a:rPr lang="en-I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	that shows candidate is pass or Fail and detail summary of evaluation of 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all the data in RDS.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When the test is submitted, it shows 'Result Stored Successfully' along with the student's result, 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and 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all the data is added to RDS. 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6. If a candidate tries to submit again, it won't be possible, and 'Test already submitted' will be </a:t>
            </a:r>
            <a:r>
              <a:rPr lang="en-US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displayed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3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03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81" y="16906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6604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Page 2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03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81" y="16906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06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2.2.1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lambda function for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page.</a:t>
            </a:r>
          </a:p>
        </p:txBody>
      </p:sp>
      <p:pic>
        <p:nvPicPr>
          <p:cNvPr id="3" name="Picture 2" descr="Screenshot 2024-10-17 1356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5753460" y="596077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285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2.2.2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Testevaluation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Created, Click on Add trigger.</a:t>
            </a:r>
          </a:p>
        </p:txBody>
      </p:sp>
      <p:pic>
        <p:nvPicPr>
          <p:cNvPr id="3" name="Picture 2" descr="Screenshot 2024-10-17 1356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3138825" y="356648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27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2.2.3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API Gateway in Trigger Configuration. </a:t>
            </a:r>
          </a:p>
        </p:txBody>
      </p:sp>
      <p:pic>
        <p:nvPicPr>
          <p:cNvPr id="3" name="Picture 2" descr="Screenshot 2024-10-17 1356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293856" y="363867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271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2.2.4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in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UpLambda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70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753460" y="547950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053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504" y="365125"/>
            <a:ext cx="11051538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2.2.5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Configuration in Lambda Function to Copy API Endpoint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7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796425" y="440869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566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2.2.6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the Zip File.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7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623846" y="266411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65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Project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77" y="1690688"/>
            <a:ext cx="7954245" cy="39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9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2.2.7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Zip file.</a:t>
            </a:r>
          </a:p>
        </p:txBody>
      </p:sp>
      <p:pic>
        <p:nvPicPr>
          <p:cNvPr id="3" name="Picture 2" descr="Screenshot 2024-10-17 1358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75" y="1919288"/>
            <a:ext cx="70532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673351" y="598483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245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0-17 1358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78" y="591125"/>
            <a:ext cx="6691745" cy="241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10-17 1358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5" y="3195779"/>
            <a:ext cx="7112374" cy="30757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8733356" y="596668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Arrow 5"/>
          <p:cNvSpPr/>
          <p:nvPr/>
        </p:nvSpPr>
        <p:spPr>
          <a:xfrm>
            <a:off x="3026530" y="179637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468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2.2.8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Uploaded Successfully. </a:t>
            </a:r>
          </a:p>
        </p:txBody>
      </p:sp>
      <p:pic>
        <p:nvPicPr>
          <p:cNvPr id="3" name="Picture 2" descr="Screenshot 2024-10-17 1358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041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2.2.9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the API Endpoint in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of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page.</a:t>
            </a:r>
          </a:p>
        </p:txBody>
      </p:sp>
      <p:pic>
        <p:nvPicPr>
          <p:cNvPr id="3" name="Picture 2" descr="Screenshot 2024-10-17 1359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853825" y="425228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3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.SettingUp S3 for Hosting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S3 in Search bar and open S3 dashboard, Click on Create Bucket.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2.Select the bucket type as General Purpose, Give Unique bucket name to your bucket.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3.Checkmark on Block All public Access, Select ACL’s disable in Object Ownership &amp;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	Create Bucket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Select the S3 Bucket ,Click on Objects ,Click on Upload &amp; Choose the files from your PC.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5.Click on file to be uploaded (Html CSS JS) and Click on Upload.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6.When we use the Object URL of this file in S3 bucket it will be only available for your Private 	users.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7.If the Public Users wants to access the website.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8.Select the file in S3 bucket ,Click on permissions,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Uncheck mark the “Block all public access” to 	convert into Public ,Copy the Bucket ARN number &amp; Click on Edit on Bucket Policy.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5993"/>
            <a:ext cx="10515600" cy="5580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.Select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bucket policy in Select Policy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,Click on Allow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ffects &amp; Type * in Principles.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10.Check mark All Actions , Paste the Bucket ARN and enter /* after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ARN.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11.Click 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 Statement &amp; Click on Generate Policy.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12.Copy the code from AWS Policy and Paste it in Bucket Policy &amp; Save it.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13.Bucket Policy edited Successfully.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public users can access our website by Object URL.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Bucket.</a:t>
            </a:r>
            <a:endParaRPr lang="en-IN" sz="2800" dirty="0"/>
          </a:p>
        </p:txBody>
      </p:sp>
      <p:pic>
        <p:nvPicPr>
          <p:cNvPr id="3" name="Picture 2" descr="Screenshot 2024-10-17 2149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073899" y="308515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924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Unique Name for your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2024-10-17 2151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506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that the Checkmark is ticked in Block all public access.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38" y="1919288"/>
            <a:ext cx="79581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058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3.4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bucket.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753460" y="596689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75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1.Sign-in to AWS Root Account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91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AWS Management Console in Browser.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2.Open to the AWS Management Console.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“Sign In to the Console”.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4.Choose “Root user” as the login method.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5.Enter Email and Password that is associated with your AWS root account.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Sign in.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2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Created Successfully &amp; Open the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2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8" y="1919288"/>
            <a:ext cx="79851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3658917" y="380906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9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3.6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Upload to add files in bucket.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2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355935" y="394760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917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.7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Files from PC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Click Upload.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2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182917" y="326064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938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3.8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all Files &amp; Click Upload.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3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829462" y="596689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393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3.9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in S3 bucket added Successfully.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3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178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.10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Object URL of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testlogin.html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share everyone.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7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323280" y="435977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69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.11  The bucket is private so link will not work.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2453"/>
            <a:ext cx="11036474" cy="1322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164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3.12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Edit in Block Public Access.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4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607135" y="378711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651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3.13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Uncheck the Block all public access.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4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8" y="1919288"/>
            <a:ext cx="79851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754254" y="486777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514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3.14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Edit in Bucket Policy.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5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191499" y="246631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2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 AWS Console Home.</a:t>
            </a:r>
            <a:endParaRPr lang="en-IN" sz="2800" dirty="0"/>
          </a:p>
        </p:txBody>
      </p:sp>
      <p:pic>
        <p:nvPicPr>
          <p:cNvPr id="3" name="Picture 2" descr="Screenshot 2024-10-17 1345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856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3.15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Bucket ARN &amp; Click on Policy Generator.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5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588662" y="276188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504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3.16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Policy Generator.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5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339935" y="531111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382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3.17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SettingUp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 S3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60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524662" y="525569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024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3.18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Generate Policy &amp; Copy the code.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6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171208" y="504326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935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3.19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the Code here &amp; Click on Save.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6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634844" y="594842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891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3.20  Bucket Policy is Edited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6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698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3.21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Object URL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testlogin.html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share everyone.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2157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314044" y="433206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0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.Setting Up RDS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85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RDS in Search bar and open RDS dashboard, Click on Dashboard.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Create Dashboard ,Select Standard Create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Creation Method &amp; Select 	Engine of database.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3.Select Free Tier in Templates , Give Name to database, Create Username &amp; Create Master 	Password for database in Credential Settings.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4.Select the Instance type, Storage &amp; Select default VPC ,Checkmark Yes in Public Access.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5.Select default Security Group &amp; Choose Availability Zone.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6.Enable Enhance Monitoring In Monitoring &amp; Click on Create.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7.Database is created , Open database , Click on Connectivity &amp; Security.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8.Click on VPC Security groups, Click on default group ,it will direct us to Security group details.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9.Click on Inbound rules , Click on edit Inbound rules &amp; Click add rules – Select Custom TCP with 	port number 3306(Database port number) &amp; Click on save.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10.Copy the Endpoint of the Database. (Paste it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Lambda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Dashboard in RDS Dashboard.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2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2670626" y="252173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257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4.2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2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627897" y="247819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7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2.SettingUp Lambda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007"/>
            <a:ext cx="10740656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Lambda in Search bar and open Lambda dashboard.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Lambda Function , Assign a Name to Lambda &amp; Runtime(Language) , Select 	Architecture as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x86_64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Click on Create a new role with basic lambda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Permissions , Create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Add Trigger , Search for API Gateway , in intent block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checkmark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Create new API , in 	API type block select REST API , in Security dropdown select Open and Add it.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Code in Lambda Function , Click on Upload from , select the ZIP file ,click 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“Upload to”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Upload the zip file in Lambda function &amp; the code will be Deployed if not Click on Deploy.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5.Click on Configuration in Lambda Function to get API Endpoint &amp; Copy it.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6.Open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Paste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API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Endpoint in JavaScript code , Open the website ,enter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has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to Lambda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, Click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Hit a request to Lambda Via API Gateway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	website.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4.3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Standard Create &amp; Engine of database.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2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109788" y="4613973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896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4.4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Free Tier in Templates.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3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753460" y="464029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122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06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4.5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Name , Username &amp; Create Password for database.</a:t>
            </a:r>
            <a:r>
              <a:rPr lang="en-IN" sz="2800" dirty="0"/>
              <a:t/>
            </a:r>
            <a:br>
              <a:rPr lang="en-IN" sz="2800" dirty="0"/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3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109788" y="2713910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795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4.6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Instance type &amp; Storage.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3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7019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4.7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default VPC &amp; Public Access as Yes.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4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3" y="1919288"/>
            <a:ext cx="79771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2106613" y="4546945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748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VPC Security Group.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4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5780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.9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4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753460" y="597640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150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.10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Take a while to create database.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55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0435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.11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RDS Created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02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8" y="1919288"/>
            <a:ext cx="79851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491767" y="315066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815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.12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database &amp; Click on  Security Groups.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02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782497" y="483259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24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595" y="8220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7.Click on Monitor in Lambda Function ,Click on view Cloud Watch Logs &amp; Open Log groups – 	“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/lambda/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lambda_name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watch the logs of the created Lambda Function.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8.We can see the logs of Hitting Request to Lambda via API Gateway from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of Local Host.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9.When we hit a request from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to lambda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API Gateway’ end point then API Gateway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will receive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request from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data &amp;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came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raw body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91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.13  Click on Security Group.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2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180806" y="309043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35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.14 	Click on Edit Inbound rules.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2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641971" y="434657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19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.15  Add rule for Custom TCP-3306 and click on save.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3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738879" y="452206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8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.16  Rule is added to Security Group.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3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74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507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.DBeaver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6244"/>
            <a:ext cx="10704616" cy="428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1.Install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Open.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connect to database logo, Search for our Database Engine &amp; Click Next.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3.Paste the Database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Endpoint URL in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Host, Enter the Username, Password  &amp; Click on Test Connection.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OK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then Finish to Established Connection  between RDS Database &amp;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5.Expand Database-1,Right Click on New Database &amp; Enter Database name Click on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OK.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6.Expand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data1,Right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it ,Select SQL editor &amp; Open SQL Script.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7.To create a table in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testdata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database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copy the query1 in the script.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8.Run the SQL query , Table has been created &amp; Expand the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formdata1 database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9.To insert the candidate login credentials ,copy query 2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10.To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table Copy the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query3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Script &amp; Run the query then table is displayed.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09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836" y="452582"/>
            <a:ext cx="10827328" cy="5957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Query-1</a:t>
            </a:r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exam_results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VARCHAR(255) PRIMARY KEY,            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VARCHAR(255) NOT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NULL);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 -2</a:t>
            </a:r>
            <a:endParaRPr lang="en-I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exam_results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(email, password) VALUES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'student1@example.com','password123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'),('student2@example.com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','password234'),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'student3@example.com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','password345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'),('student4@example.com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','password456'),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'student5@example.com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','password567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'),('student6@example.com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','password678'),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'student7@example.com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','password789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'),('student8@example.com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','password890'),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'student9@example.com', 'password901'),('student10@example.com', 'password012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exam_results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queries are used to create a table, that stores the email , password in “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exam_results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table in “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testdata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database in RDS.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676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1055"/>
            <a:ext cx="10515600" cy="5705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 -4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exam_testresults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  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VARCHAR(255) PRIMARY KEY,            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VARCHAR(255) NOT NULL,            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totalMarks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NOT NULL,                   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DECIMAL(5, 2) NOT NULL,              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DECIMAL(5, 2) NOT NULL,         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passFailMessage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VARCHAR(100),              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 TEXT);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-5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exam_results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queries are used to create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stores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“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exam_testresults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table in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testdata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database in RDS.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395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Click on connect to database logo.</a:t>
            </a:r>
          </a:p>
        </p:txBody>
      </p:sp>
      <p:pic>
        <p:nvPicPr>
          <p:cNvPr id="3" name="Picture 2" descr="Screenshot 2024-09-27 1855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8" y="1919288"/>
            <a:ext cx="85566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2022846" y="211707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9698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for our Database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 &amp; Click on Next.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03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63" y="1919288"/>
            <a:ext cx="8574087" cy="448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10-17 14034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35" y="2348345"/>
            <a:ext cx="3875121" cy="39693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7747240" y="601287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167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5.3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the Database URL in Server Host , Click on Test Connection. </a:t>
            </a:r>
          </a:p>
        </p:txBody>
      </p:sp>
      <p:pic>
        <p:nvPicPr>
          <p:cNvPr id="3" name="Picture 2" descr="Screenshot 2024-10-17 1404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838" y="1919288"/>
            <a:ext cx="43767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766046" y="6000140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65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 AWS Lambda Dashboard, Click on Create a function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345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556913" y="321594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5585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5.4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OK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Click on Finish.</a:t>
            </a:r>
          </a:p>
        </p:txBody>
      </p:sp>
      <p:pic>
        <p:nvPicPr>
          <p:cNvPr id="4" name="Picture 3" descr="Screenshot 2024-10-17 1404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962" y="1940070"/>
            <a:ext cx="441007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527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the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resultdata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Right click on Database.</a:t>
            </a:r>
          </a:p>
        </p:txBody>
      </p:sp>
      <p:pic>
        <p:nvPicPr>
          <p:cNvPr id="3" name="Picture 2" descr="Screenshot 2024-10-17 1405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630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5.6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Database &amp; Click on ok.</a:t>
            </a:r>
          </a:p>
        </p:txBody>
      </p:sp>
      <p:pic>
        <p:nvPicPr>
          <p:cNvPr id="3" name="Picture 2" descr="Screenshot 2024-10-17 1405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63" y="1919288"/>
            <a:ext cx="8574087" cy="448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10-17 1406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90" y="2991621"/>
            <a:ext cx="3427340" cy="20731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7083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5.7  Expand Database 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testdata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06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13" y="1919288"/>
            <a:ext cx="85105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807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5.8  Right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New database &amp; Select Open SQL script.</a:t>
            </a:r>
          </a:p>
        </p:txBody>
      </p:sp>
      <p:pic>
        <p:nvPicPr>
          <p:cNvPr id="3" name="Picture 2" descr="Screenshot 2024-10-17 1406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63" y="1919288"/>
            <a:ext cx="85486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994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5.9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exam_results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created in database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testdata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1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30" y="2672821"/>
            <a:ext cx="85740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2388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5.10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the data of logins into table.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13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4853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5.11 Data inserted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13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83498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5.12  Create a another table 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testdata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store test results.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2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3894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5.13  Display the table 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exam_testresults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21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919288"/>
            <a:ext cx="851376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03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 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SettingUp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Testlogin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Lambda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702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Testlogin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Lambda: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1.It is used to take the data of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Testlogin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from website to AWS Lambda.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2.If any data is missed it returns missing data field.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3.It Takes email &amp; password, when login button is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clicked ,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sends the data to AWS lambda &amp; then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lambda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connects to RDS.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4.If email does not match in database then it returns Invalid Email.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5.If password doesn’t match in database for Corresponding email then it returns Invalid Password.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6.If both email &amp; password are wrong then it returns Invalid Credentials.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7.In RDS ,it Checks if the email exists in database or not, if exists then checks the corresponding 	password, if both matches it is directed to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 test page.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Working of Website- Login page.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36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3220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6.1  Login Details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35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612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6.2  Login Successful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36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6624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6.3  Click on Start the Test for exam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36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476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6.4  Click on OK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436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069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6.5  Start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Technical Test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03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1814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6.6  After test ,Click on Submit button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03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0422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  Result after the test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14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3962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6.8  Data Stored in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15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3" y="1919288"/>
            <a:ext cx="85994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28004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6.9  If candidate try to submit again.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10-17 1515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940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1435</Words>
  <Application>Microsoft Office PowerPoint</Application>
  <PresentationFormat>Widescreen</PresentationFormat>
  <Paragraphs>209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6" baseType="lpstr">
      <vt:lpstr>Arial</vt:lpstr>
      <vt:lpstr>Calibri</vt:lpstr>
      <vt:lpstr>Calibri Light</vt:lpstr>
      <vt:lpstr>Times New Roman</vt:lpstr>
      <vt:lpstr>Office Theme</vt:lpstr>
      <vt:lpstr>Process Documentation of  Secure Test Serverless Online Test</vt:lpstr>
      <vt:lpstr>Services used for Project</vt:lpstr>
      <vt:lpstr>Flowchart of Project</vt:lpstr>
      <vt:lpstr>1.Sign-in to AWS Root Account</vt:lpstr>
      <vt:lpstr>1.1  AWS Console Home.</vt:lpstr>
      <vt:lpstr>2.SettingUp Lambda</vt:lpstr>
      <vt:lpstr>PowerPoint Presentation</vt:lpstr>
      <vt:lpstr>2.1  AWS Lambda Dashboard, Click on Create a function.</vt:lpstr>
      <vt:lpstr>2.1  SettingUp Testlogin Lambda</vt:lpstr>
      <vt:lpstr>Login Page</vt:lpstr>
      <vt:lpstr>2.1.1  Create lambda function for TestLogin page. </vt:lpstr>
      <vt:lpstr>2.1.2 Lambda function “Testlogin” is Created, Click on Add trigger.</vt:lpstr>
      <vt:lpstr>2.1.3  Select the API Gateway in Trigger Configuration. </vt:lpstr>
      <vt:lpstr>2.1.4  Follow the steps in Setting UpLambda. </vt:lpstr>
      <vt:lpstr>2.1.5  Open Configuration in Lambda Function to Copy API Endpoint URL.</vt:lpstr>
      <vt:lpstr>2.1.6  Upload the Zip File.</vt:lpstr>
      <vt:lpstr>2.1.7  Choose Zip file.</vt:lpstr>
      <vt:lpstr>PowerPoint Presentation</vt:lpstr>
      <vt:lpstr>2.1.8  Code Uploaded Successfully. </vt:lpstr>
      <vt:lpstr>2.1.9  Paste the API Endpoint in JavaScript Code of Testlogin page.</vt:lpstr>
      <vt:lpstr>2.2  SettingUp Testevaluation Lambda</vt:lpstr>
      <vt:lpstr>Test Page</vt:lpstr>
      <vt:lpstr>Test Page 2</vt:lpstr>
      <vt:lpstr>2.2.1  Create lambda function for Test page.</vt:lpstr>
      <vt:lpstr>2.2.2  Lambda function “Testevaluation” is Created, Click on Add trigger.</vt:lpstr>
      <vt:lpstr>2.2.3  Select the API Gateway in Trigger Configuration. </vt:lpstr>
      <vt:lpstr>2.2.4  Follow the steps in Setting UpLambda. </vt:lpstr>
      <vt:lpstr>2.2.5  Open Configuration in Lambda Function to Copy API Endpoint URL.</vt:lpstr>
      <vt:lpstr>2.2.6  Upload the Zip File.</vt:lpstr>
      <vt:lpstr>2.2.7  Choose Zip file.</vt:lpstr>
      <vt:lpstr>PowerPoint Presentation</vt:lpstr>
      <vt:lpstr>2.2.8  Code Uploaded Successfully. </vt:lpstr>
      <vt:lpstr>2.2.9  Paste the API Endpoint in JavaScript Code of Test page.</vt:lpstr>
      <vt:lpstr>3.SettingUp S3 for Hosting</vt:lpstr>
      <vt:lpstr>PowerPoint Presentation</vt:lpstr>
      <vt:lpstr>3.1  Click On Create Bucket.</vt:lpstr>
      <vt:lpstr>3.2  Give Unique Name for your Bucket.</vt:lpstr>
      <vt:lpstr>3.3  Make Sure that the Checkmark is ticked in Block all public access. </vt:lpstr>
      <vt:lpstr>3.4  Click on Create bucket. </vt:lpstr>
      <vt:lpstr>3.5  Bucket Created Successfully &amp; Open the bucket.</vt:lpstr>
      <vt:lpstr>3.6  Click on Upload to add files in bucket. </vt:lpstr>
      <vt:lpstr>3.7  Select  Files from PC &amp; Click Upload.</vt:lpstr>
      <vt:lpstr>3.8  Select all Files &amp; Click Upload.</vt:lpstr>
      <vt:lpstr>3.9  Objects in S3 bucket added Successfully. </vt:lpstr>
      <vt:lpstr>3.10  Copy the Object URL of  testlogin.html to share everyone.</vt:lpstr>
      <vt:lpstr>3.11  The bucket is private so link will not work.</vt:lpstr>
      <vt:lpstr>3.12  Click on Edit in Block Public Access.</vt:lpstr>
      <vt:lpstr>3.13  Uncheck the Block all public access.</vt:lpstr>
      <vt:lpstr>3.14  Click on Edit in Bucket Policy.</vt:lpstr>
      <vt:lpstr>3.15  Copy the Bucket ARN &amp; Click on Policy Generator.</vt:lpstr>
      <vt:lpstr>3.16  Create a New Policy Generator.</vt:lpstr>
      <vt:lpstr>3.17  Follow the steps in SettingUp S3.</vt:lpstr>
      <vt:lpstr>3.18  Click on Generate Policy &amp; Copy the code.</vt:lpstr>
      <vt:lpstr>3.19  Paste the Code here &amp; Click on Save.</vt:lpstr>
      <vt:lpstr>3.20  Bucket Policy is Edited Successfully.</vt:lpstr>
      <vt:lpstr>3.21  Copy the Object URL of testlogin.html to share everyone.</vt:lpstr>
      <vt:lpstr>4.Setting Up RDS</vt:lpstr>
      <vt:lpstr>4.1  Click on Dashboard in RDS Dashboard.</vt:lpstr>
      <vt:lpstr>4.2  Click on Create Database.</vt:lpstr>
      <vt:lpstr>4.3  Select Standard Create &amp; Engine of database. </vt:lpstr>
      <vt:lpstr>4.4  Select Free Tier in Templates.</vt:lpstr>
      <vt:lpstr>4.5  Give Name , Username &amp; Create Password for database. </vt:lpstr>
      <vt:lpstr>4.6  Select the Instance type &amp; Storage.</vt:lpstr>
      <vt:lpstr>4.7  Select default VPC &amp; Public Access as Yes.</vt:lpstr>
      <vt:lpstr>4.8  Select VPC Security Group.</vt:lpstr>
      <vt:lpstr>4.9  Click on Create database.</vt:lpstr>
      <vt:lpstr>4.10  It will Take a while to create database. </vt:lpstr>
      <vt:lpstr>4.11  RDS Created Successfully.</vt:lpstr>
      <vt:lpstr>4.12  Open the database &amp; Click on  Security Groups.</vt:lpstr>
      <vt:lpstr>4.13  Click on Security Group.</vt:lpstr>
      <vt:lpstr>4.14  Click on Edit Inbound rules.</vt:lpstr>
      <vt:lpstr>4.15  Add rule for Custom TCP-3306 and click on save.</vt:lpstr>
      <vt:lpstr>4.16  Rule is added to Security Group.</vt:lpstr>
      <vt:lpstr>5.DBeaver</vt:lpstr>
      <vt:lpstr>PowerPoint Presentation</vt:lpstr>
      <vt:lpstr>PowerPoint Presentation</vt:lpstr>
      <vt:lpstr>5.1  Open Dbeaver &amp; Click on connect to database logo.</vt:lpstr>
      <vt:lpstr>5.2  Search for our Database Engine &amp; Click on Next.</vt:lpstr>
      <vt:lpstr>5.3  Paste the Database URL in Server Host , Click on Test Connection. </vt:lpstr>
      <vt:lpstr>5.4 Click on OK &amp; Click on Finish.</vt:lpstr>
      <vt:lpstr>5.5  Expand the resultdata &amp; Right click on Database.</vt:lpstr>
      <vt:lpstr>5.6  Create New Database &amp; Click on ok.</vt:lpstr>
      <vt:lpstr>5.7  Expand Database in testdata.</vt:lpstr>
      <vt:lpstr>5.8  Right Click on New database &amp; Select Open SQL script.</vt:lpstr>
      <vt:lpstr>5.9  exam_results table created in database testdata.</vt:lpstr>
      <vt:lpstr>5.10  Insert the data of logins into table.</vt:lpstr>
      <vt:lpstr>5.11 Data inserted Successfully.</vt:lpstr>
      <vt:lpstr>5.12  Create a another table in testdata to store test results.</vt:lpstr>
      <vt:lpstr>5.13  Display the table in exam_testresults.</vt:lpstr>
      <vt:lpstr>6. Working of Website- Login page.</vt:lpstr>
      <vt:lpstr>6.1  Login Details</vt:lpstr>
      <vt:lpstr>6.2  Login Successful</vt:lpstr>
      <vt:lpstr>6.3  Click on Start the Test for exam</vt:lpstr>
      <vt:lpstr>6.4  Click on OK</vt:lpstr>
      <vt:lpstr>6.5  Start the Technical Test</vt:lpstr>
      <vt:lpstr>6.6  After test ,Click on Submit button</vt:lpstr>
      <vt:lpstr>6.7  Result after the test</vt:lpstr>
      <vt:lpstr>6.8  Data Stored in RDS.</vt:lpstr>
      <vt:lpstr>6.9  If candidate try to submit again.</vt:lpstr>
      <vt:lpstr>7.Monitoring </vt:lpstr>
      <vt:lpstr>7.1.1  Metrics of Testlogin Lambda.</vt:lpstr>
      <vt:lpstr>7.1.2 Metrics of Testevaluation Lambda.</vt:lpstr>
      <vt:lpstr>7.1.3  Logs of Testlogin lambda.</vt:lpstr>
      <vt:lpstr>PowerPoint Presentation</vt:lpstr>
      <vt:lpstr>7.1.4  Logs of Testevaluation lambda.</vt:lpstr>
      <vt:lpstr>PowerPoint Presentation</vt:lpstr>
      <vt:lpstr>PowerPoint Presentation</vt:lpstr>
      <vt:lpstr>7.2.1  Metrics of RDS.</vt:lpstr>
      <vt:lpstr>PowerPoint Presentation</vt:lpstr>
      <vt:lpstr>7.2.2  Events of RDS.</vt:lpstr>
      <vt:lpstr>7.2.3  Logs of RDS.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31</cp:revision>
  <dcterms:created xsi:type="dcterms:W3CDTF">2024-10-17T09:59:09Z</dcterms:created>
  <dcterms:modified xsi:type="dcterms:W3CDTF">2024-10-17T18:18:15Z</dcterms:modified>
</cp:coreProperties>
</file>